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1" r:id="rId3"/>
    <p:sldId id="262" r:id="rId4"/>
    <p:sldId id="259" r:id="rId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7537" userDrawn="1">
          <p15:clr>
            <a:srgbClr val="A4A3A4"/>
          </p15:clr>
        </p15:guide>
        <p15:guide id="3" pos="62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19"/>
  </p:normalViewPr>
  <p:slideViewPr>
    <p:cSldViewPr snapToGrid="0" snapToObjects="1" showGuides="1">
      <p:cViewPr varScale="1">
        <p:scale>
          <a:sx n="88" d="100"/>
          <a:sy n="88" d="100"/>
        </p:scale>
        <p:origin x="184" y="544"/>
      </p:cViewPr>
      <p:guideLst>
        <p:guide orient="horz" pos="119"/>
        <p:guide pos="7537"/>
        <p:guide pos="626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15F86-99D7-3E31-6C50-3A450FB74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AEE4C3-A470-1CBD-E3EF-0D5FEE5DE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CAF92C-7CA5-7DF7-3BB7-B12DFC7D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8131-0723-5940-B2FC-FB850D21DD57}" type="datetimeFigureOut">
              <a:rPr lang="es-ES_tradnl" smtClean="0"/>
              <a:t>27/8/24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0392C6-579A-8B28-39E9-806D7D58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E9D8F0-5B11-3E6D-E824-CF56C724E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93E4F-4E01-2E48-A299-A1896BF0757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1818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6224D-456D-2D8E-ECEA-5DC18E95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D790CA-D359-01BA-95D5-017AAA1A3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D31E2C-3A5E-9CF3-D42B-AC7CF1DFF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8131-0723-5940-B2FC-FB850D21DD57}" type="datetimeFigureOut">
              <a:rPr lang="es-ES_tradnl" smtClean="0"/>
              <a:t>27/8/24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C63154-9162-E06E-4C0C-672D57E9A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1882FD-2A38-A26D-04C3-DD7B0B7B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93E4F-4E01-2E48-A299-A1896BF0757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52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24EFB1-8825-40B4-1AFC-80DB58FD14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BFE2A15-CB34-9ECD-A399-50949BFA6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89C84D-E818-C3C2-61FF-F1DDB84B3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8131-0723-5940-B2FC-FB850D21DD57}" type="datetimeFigureOut">
              <a:rPr lang="es-ES_tradnl" smtClean="0"/>
              <a:t>27/8/24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603057-1878-6BF1-B9D1-17736F9C5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C7C843-28F6-07A5-06EB-CA2FE686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93E4F-4E01-2E48-A299-A1896BF0757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001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E0F11-9E63-D4A3-E501-EECBA4CD4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658CDE-3B16-7F33-4F57-5E282D7F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A8CFFE-28A4-5AFE-1A64-FD75384F6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8131-0723-5940-B2FC-FB850D21DD57}" type="datetimeFigureOut">
              <a:rPr lang="es-ES_tradnl" smtClean="0"/>
              <a:t>27/8/24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C25773-932B-2F18-75F2-2329F618E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97A1EE-0631-31A9-A83E-0BA1F7BC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93E4F-4E01-2E48-A299-A1896BF0757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92877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C817E-5FFF-3A49-35F0-1855D6D83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616243-0C17-B0DE-9687-BFE449501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74DF54-AF6E-D78D-3EEE-F8BADFD1C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8131-0723-5940-B2FC-FB850D21DD57}" type="datetimeFigureOut">
              <a:rPr lang="es-ES_tradnl" smtClean="0"/>
              <a:t>27/8/24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35F9EF-5075-C656-0AF0-38027F1F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26240F-6A64-5356-BCEF-E60C82DFF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93E4F-4E01-2E48-A299-A1896BF0757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996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15AAF8-994B-9339-91D0-0C70019A1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1239AB-269C-939D-BC65-AC8A66D0C0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5C6B80F-6703-27AC-ECD0-62FFADAE7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9E52D5-DF0A-8B71-8A6E-220F194EA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8131-0723-5940-B2FC-FB850D21DD57}" type="datetimeFigureOut">
              <a:rPr lang="es-ES_tradnl" smtClean="0"/>
              <a:t>27/8/24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B7A902-336D-65B4-AB13-4C38D24A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A2496E-16E3-D0FB-695D-2A36B38D5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93E4F-4E01-2E48-A299-A1896BF0757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9723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044E8-3F16-E29E-9BFA-D977329ED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EEAB41-AF4C-D7C1-0405-9D59A841D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908F227-7D49-3E5A-A5EF-022C29F00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C1B60A7-8EC9-277F-8578-D712985E7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99C8DAE-E3D6-39B5-54E6-8AA9E06368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CDEE4A-6ED6-5164-319F-5B7A6138F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8131-0723-5940-B2FC-FB850D21DD57}" type="datetimeFigureOut">
              <a:rPr lang="es-ES_tradnl" smtClean="0"/>
              <a:t>27/8/24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8B089A7-FCF2-C30E-7D9C-70E0CBC9A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A04C5D-2255-B656-A2C1-65C9461E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93E4F-4E01-2E48-A299-A1896BF0757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87499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C982B-68FF-CAB4-0FCF-BAF424422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00A6767-1A62-B76D-AAC8-691463FDC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8131-0723-5940-B2FC-FB850D21DD57}" type="datetimeFigureOut">
              <a:rPr lang="es-ES_tradnl" smtClean="0"/>
              <a:t>27/8/24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CCC5301-803A-26DD-03FF-32B8E8EF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D68DEB-6C11-D190-E07C-E7B1D71B4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93E4F-4E01-2E48-A299-A1896BF0757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3109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0E77B99-4346-4595-0B9D-E5847CA3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8131-0723-5940-B2FC-FB850D21DD57}" type="datetimeFigureOut">
              <a:rPr lang="es-ES_tradnl" smtClean="0"/>
              <a:t>27/8/24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F398474-42FB-CF90-7342-072F94C4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B1F32F-5524-B383-79BF-63EBA171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93E4F-4E01-2E48-A299-A1896BF0757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5994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2922C-1E5F-0079-7A2C-090EC69AF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FF6EAF-07AB-F896-2C6A-835A14C01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2C871E-1ABE-FAAE-890C-45872A1B5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C79184-7220-102F-04AD-9A48D873E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8131-0723-5940-B2FC-FB850D21DD57}" type="datetimeFigureOut">
              <a:rPr lang="es-ES_tradnl" smtClean="0"/>
              <a:t>27/8/24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B38121-2654-A7BA-58A0-845DA75F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69FD77-1969-2BD3-3295-F113A61A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93E4F-4E01-2E48-A299-A1896BF0757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361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FA647-26DB-BE08-B913-A38ECE76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B8B6954-CD94-9849-4C5F-069A1B63E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8D27A8-36FA-9F89-45FB-FE443AEA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FB0AFC-4FBC-F475-B6D2-C7B051E1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8131-0723-5940-B2FC-FB850D21DD57}" type="datetimeFigureOut">
              <a:rPr lang="es-ES_tradnl" smtClean="0"/>
              <a:t>27/8/24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F82214D-AE06-A40B-4374-8378CEE71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1203B82-0151-E07C-9026-F3956FDD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93E4F-4E01-2E48-A299-A1896BF0757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0134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1867F5-CC54-12D7-7FD7-24B97AEA6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426050-25BB-5014-D179-4368BA159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785258-A248-DEEC-067B-18235193C0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A8131-0723-5940-B2FC-FB850D21DD57}" type="datetimeFigureOut">
              <a:rPr lang="es-ES_tradnl" smtClean="0"/>
              <a:t>27/8/24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5F1AAE-833F-8B4B-F528-3DEFFD67C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D3ED22-F302-B970-1B1B-4EB6287C3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93E4F-4E01-2E48-A299-A1896BF0757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54981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7160685-DF82-44B4-BEB0-FB0613F339F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b="16852"/>
          <a:stretch/>
        </p:blipFill>
        <p:spPr>
          <a:xfrm>
            <a:off x="177800" y="190500"/>
            <a:ext cx="9756000" cy="644404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51F2056-C4E7-D240-9207-F8AA3A056A86}"/>
              </a:ext>
            </a:extLst>
          </p:cNvPr>
          <p:cNvSpPr txBox="1"/>
          <p:nvPr/>
        </p:nvSpPr>
        <p:spPr>
          <a:xfrm>
            <a:off x="7996936" y="6330176"/>
            <a:ext cx="1879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u="none" strike="noStrike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Copyright: © Jason Orton</a:t>
            </a:r>
            <a:endParaRPr lang="es-ES_tradnl" sz="12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808AD9A-4CAB-F964-575F-65DDD8DE2DDC}"/>
              </a:ext>
            </a:extLst>
          </p:cNvPr>
          <p:cNvSpPr txBox="1"/>
          <p:nvPr/>
        </p:nvSpPr>
        <p:spPr>
          <a:xfrm>
            <a:off x="7448004" y="250825"/>
            <a:ext cx="243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Contacto:</a:t>
            </a:r>
          </a:p>
          <a:p>
            <a:pPr algn="r"/>
            <a:r>
              <a:rPr lang="es-ES_tradnl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gerenciavinasboutique@gmail.com</a:t>
            </a:r>
            <a:endParaRPr lang="es-ES_tradnl" sz="12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9E7E7AC-3F1A-6818-5DE3-B815C6430CA4}"/>
              </a:ext>
            </a:extLst>
          </p:cNvPr>
          <p:cNvSpPr txBox="1"/>
          <p:nvPr/>
        </p:nvSpPr>
        <p:spPr>
          <a:xfrm>
            <a:off x="10112240" y="190500"/>
            <a:ext cx="1281120" cy="398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603020102020204" pitchFamily="34" charset="0"/>
              </a:rPr>
              <a:t>ARGENTINA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Finca Suarez</a:t>
            </a: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Rocamadre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603020102020204" pitchFamily="34" charset="0"/>
              </a:rPr>
              <a:t>CHILE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Clos des </a:t>
            </a:r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Fous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603020102020204" pitchFamily="34" charset="0"/>
              </a:rPr>
              <a:t>ESPAÑA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Alvar de Dios</a:t>
            </a: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Artuke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Belondrade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Celler</a:t>
            </a:r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Masroig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Descregut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Maquina y Tabla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Telmo Rodríguez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Viña Zorzal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Zarate</a:t>
            </a:r>
          </a:p>
          <a:p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603020102020204" pitchFamily="34" charset="0"/>
              </a:rPr>
              <a:t>FRANCIA</a:t>
            </a: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Famille</a:t>
            </a:r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Chermette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603020102020204" pitchFamily="34" charset="0"/>
              </a:rPr>
              <a:t>PORTUGAL</a:t>
            </a: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Niepoort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AB0E5C3-947B-F8C0-98B5-E37DFFFF7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791" y="5948987"/>
            <a:ext cx="1260000" cy="6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35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A0356E-0847-5AA4-95EF-30F8A2CD2D9B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b="5073"/>
          <a:stretch/>
        </p:blipFill>
        <p:spPr>
          <a:xfrm>
            <a:off x="206601" y="210002"/>
            <a:ext cx="9720000" cy="6444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87C3722-6DF2-63E1-BF16-EBA9A2F54503}"/>
              </a:ext>
            </a:extLst>
          </p:cNvPr>
          <p:cNvSpPr txBox="1"/>
          <p:nvPr/>
        </p:nvSpPr>
        <p:spPr>
          <a:xfrm>
            <a:off x="10112240" y="190500"/>
            <a:ext cx="1281120" cy="398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603020102020204" pitchFamily="34" charset="0"/>
              </a:rPr>
              <a:t>ARGENTINA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Finca Suarez</a:t>
            </a: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Rocamadre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603020102020204" pitchFamily="34" charset="0"/>
              </a:rPr>
              <a:t>CHILE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Clos des </a:t>
            </a:r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Fous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603020102020204" pitchFamily="34" charset="0"/>
              </a:rPr>
              <a:t>ESPAÑA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Alvar de Dios</a:t>
            </a: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Artuke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Belondrade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Celler</a:t>
            </a:r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Masroig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Descregut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Maquina y Tabla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Telmo Rodríguez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Viña Zorzal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Zarate</a:t>
            </a:r>
          </a:p>
          <a:p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603020102020204" pitchFamily="34" charset="0"/>
              </a:rPr>
              <a:t>FRANCIA</a:t>
            </a: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Famille</a:t>
            </a:r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Chermette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603020102020204" pitchFamily="34" charset="0"/>
              </a:rPr>
              <a:t>PORTUGAL</a:t>
            </a: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Niepoort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E08AD79-1BAC-6BEA-1237-821D6CEDE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791" y="5948987"/>
            <a:ext cx="1260000" cy="694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D09DADF-7E87-F7BE-CEC5-65DC9BE1BE99}"/>
              </a:ext>
            </a:extLst>
          </p:cNvPr>
          <p:cNvSpPr txBox="1"/>
          <p:nvPr/>
        </p:nvSpPr>
        <p:spPr>
          <a:xfrm>
            <a:off x="7478293" y="232390"/>
            <a:ext cx="243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sz="1200" dirty="0">
                <a:solidFill>
                  <a:schemeClr val="bg1"/>
                </a:solidFill>
                <a:latin typeface="Franklin Gothic Book" panose="020B0503020102020204" pitchFamily="34" charset="0"/>
              </a:rPr>
              <a:t>Contacto:</a:t>
            </a:r>
          </a:p>
          <a:p>
            <a:pPr algn="r"/>
            <a:r>
              <a:rPr lang="es-ES_tradnl" sz="12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gerenciavinasboutique@gmail.com</a:t>
            </a:r>
            <a:endParaRPr lang="es-ES_tradnl" sz="12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17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2200520-D62F-1834-2F6C-AB807C814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8" y="201104"/>
            <a:ext cx="9720262" cy="626235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BC063CD-171B-52C6-0EEE-2B28F9BC0BBA}"/>
              </a:ext>
            </a:extLst>
          </p:cNvPr>
          <p:cNvSpPr txBox="1"/>
          <p:nvPr/>
        </p:nvSpPr>
        <p:spPr>
          <a:xfrm>
            <a:off x="10112240" y="190500"/>
            <a:ext cx="1281120" cy="398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603020102020204" pitchFamily="34" charset="0"/>
              </a:rPr>
              <a:t>ARGENTINA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Finca Suarez</a:t>
            </a: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Rocamadre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603020102020204" pitchFamily="34" charset="0"/>
              </a:rPr>
              <a:t>CHILE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Clos des </a:t>
            </a:r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Fous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603020102020204" pitchFamily="34" charset="0"/>
              </a:rPr>
              <a:t>ESPAÑA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Alvar de Dios</a:t>
            </a: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Artuke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Belondrade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Celler</a:t>
            </a:r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Masroig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Descregut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Maquina y Tabla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Telmo Rodríguez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Viña Zorzal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Zarate</a:t>
            </a:r>
          </a:p>
          <a:p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603020102020204" pitchFamily="34" charset="0"/>
              </a:rPr>
              <a:t>FRANCIA</a:t>
            </a: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Famille</a:t>
            </a:r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Chermette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603020102020204" pitchFamily="34" charset="0"/>
              </a:rPr>
              <a:t>PORTUGAL</a:t>
            </a: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Niepoort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E64C5A2-0251-11DB-996C-F34CAA36E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791" y="5948987"/>
            <a:ext cx="1260000" cy="6944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9999FC6-2186-192E-DC95-89D0B7D6B69D}"/>
              </a:ext>
            </a:extLst>
          </p:cNvPr>
          <p:cNvSpPr txBox="1"/>
          <p:nvPr/>
        </p:nvSpPr>
        <p:spPr>
          <a:xfrm>
            <a:off x="7478293" y="232390"/>
            <a:ext cx="243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sz="1200" dirty="0">
                <a:solidFill>
                  <a:schemeClr val="bg1"/>
                </a:solidFill>
                <a:latin typeface="Franklin Gothic Book" panose="020B0503020102020204" pitchFamily="34" charset="0"/>
              </a:rPr>
              <a:t>Contacto:</a:t>
            </a:r>
          </a:p>
          <a:p>
            <a:pPr algn="r"/>
            <a:r>
              <a:rPr lang="es-ES_tradnl" sz="12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gerenciavinasboutique@gmail.com</a:t>
            </a:r>
            <a:endParaRPr lang="es-ES_tradnl" sz="12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647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9FF8514-CA09-E06D-346D-DFF3C0B5B4A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b="10053"/>
          <a:stretch/>
        </p:blipFill>
        <p:spPr>
          <a:xfrm>
            <a:off x="204368" y="200985"/>
            <a:ext cx="9720000" cy="6444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444B2B1-B921-0554-BF42-0E06C2196529}"/>
              </a:ext>
            </a:extLst>
          </p:cNvPr>
          <p:cNvSpPr txBox="1"/>
          <p:nvPr/>
        </p:nvSpPr>
        <p:spPr>
          <a:xfrm>
            <a:off x="7478293" y="232390"/>
            <a:ext cx="243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sz="1200" dirty="0">
                <a:solidFill>
                  <a:schemeClr val="bg1"/>
                </a:solidFill>
                <a:latin typeface="Franklin Gothic Book" panose="020B0503020102020204" pitchFamily="34" charset="0"/>
              </a:rPr>
              <a:t>Contacto:</a:t>
            </a:r>
          </a:p>
          <a:p>
            <a:pPr algn="r"/>
            <a:r>
              <a:rPr lang="es-ES_tradnl" sz="12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gerenciavinasboutique@gmail.com</a:t>
            </a:r>
            <a:endParaRPr lang="es-ES_tradnl" sz="12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E48AF81-C190-2792-9159-9E5F3738B13A}"/>
              </a:ext>
            </a:extLst>
          </p:cNvPr>
          <p:cNvSpPr txBox="1"/>
          <p:nvPr/>
        </p:nvSpPr>
        <p:spPr>
          <a:xfrm>
            <a:off x="8155432" y="6288863"/>
            <a:ext cx="1879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u="none" strike="noStrike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</a:rPr>
              <a:t>Copyright: © Jason Orton</a:t>
            </a:r>
            <a:endParaRPr lang="es-ES_tradnl" sz="12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8EDE434-8F7C-0F2A-3FEA-0474E1AAFCDF}"/>
              </a:ext>
            </a:extLst>
          </p:cNvPr>
          <p:cNvSpPr txBox="1"/>
          <p:nvPr/>
        </p:nvSpPr>
        <p:spPr>
          <a:xfrm>
            <a:off x="10112240" y="190500"/>
            <a:ext cx="1281120" cy="398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603020102020204" pitchFamily="34" charset="0"/>
              </a:rPr>
              <a:t>ARGENTINA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Finca Suarez</a:t>
            </a: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Rocamadre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603020102020204" pitchFamily="34" charset="0"/>
              </a:rPr>
              <a:t>CHILE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Clos des </a:t>
            </a:r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Fous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603020102020204" pitchFamily="34" charset="0"/>
              </a:rPr>
              <a:t>ESPAÑA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Alvar de Dios</a:t>
            </a: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Artuke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Belondrade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Celler</a:t>
            </a:r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Masroig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Descregut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Maquina y Tabla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Telmo Rodríguez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Viña Zorzal</a:t>
            </a:r>
          </a:p>
          <a:p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Zarate</a:t>
            </a:r>
          </a:p>
          <a:p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603020102020204" pitchFamily="34" charset="0"/>
              </a:rPr>
              <a:t>FRANCIA</a:t>
            </a: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Famille</a:t>
            </a:r>
            <a:r>
              <a:rPr lang="es-ES_tradnl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Chermette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  <a:p>
            <a:r>
              <a:rPr lang="es-ES_tradnl" sz="11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603020102020204" pitchFamily="34" charset="0"/>
              </a:rPr>
              <a:t>PORTUGAL</a:t>
            </a:r>
          </a:p>
          <a:p>
            <a:r>
              <a:rPr lang="es-ES_tradnl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</a:rPr>
              <a:t>Niepoort</a:t>
            </a:r>
            <a:endParaRPr lang="es-ES_tradnl" sz="1100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0983317-C54C-FE6D-ABC9-3ECB83115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791" y="5948987"/>
            <a:ext cx="1260000" cy="6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812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6431</TotalTime>
  <Words>158</Words>
  <Application>Microsoft Macintosh PowerPoint</Application>
  <PresentationFormat>Panorámica</PresentationFormat>
  <Paragraphs>102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Franklin Gothic Book</vt:lpstr>
      <vt:lpstr>Franklin Gothic Demi Cond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Microsoft Office User</cp:lastModifiedBy>
  <cp:revision>15</cp:revision>
  <dcterms:created xsi:type="dcterms:W3CDTF">2024-08-09T14:47:04Z</dcterms:created>
  <dcterms:modified xsi:type="dcterms:W3CDTF">2024-08-27T23:44:44Z</dcterms:modified>
</cp:coreProperties>
</file>